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71" r:id="rId3"/>
    <p:sldId id="291" r:id="rId4"/>
    <p:sldId id="295" r:id="rId5"/>
    <p:sldId id="296" r:id="rId6"/>
    <p:sldId id="256" r:id="rId7"/>
    <p:sldId id="258" r:id="rId8"/>
    <p:sldId id="297" r:id="rId9"/>
    <p:sldId id="298" r:id="rId10"/>
    <p:sldId id="293" r:id="rId11"/>
    <p:sldId id="292" r:id="rId12"/>
    <p:sldId id="283" r:id="rId13"/>
    <p:sldId id="277" r:id="rId14"/>
    <p:sldId id="29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FA7"/>
    <a:srgbClr val="2B6FA5"/>
    <a:srgbClr val="2D6FA3"/>
    <a:srgbClr val="3073A5"/>
    <a:srgbClr val="3174A6"/>
    <a:srgbClr val="2C74A6"/>
    <a:srgbClr val="2C72A6"/>
    <a:srgbClr val="317AB0"/>
    <a:srgbClr val="2C75AA"/>
    <a:srgbClr val="2C7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85580" autoAdjust="0"/>
  </p:normalViewPr>
  <p:slideViewPr>
    <p:cSldViewPr>
      <p:cViewPr>
        <p:scale>
          <a:sx n="102" d="100"/>
          <a:sy n="102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443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811AE-FA12-D44B-BD11-EFBAF0AA83AE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5C63-3C5C-8640-866B-3214C5CCE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94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8DC5B-9267-429A-854D-6DE55F7C218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B67CE-21F5-432D-9FED-D2DD7C89A7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4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baseline="0" dirty="0" smtClean="0"/>
              <a:t>PowerPoint template is designed to assist you in creating your own university-branded presentation.</a:t>
            </a:r>
          </a:p>
          <a:p>
            <a:r>
              <a:rPr lang="en-US" baseline="0" dirty="0" smtClean="0"/>
              <a:t>You may alter the text boxes or graphic elements in the template to accommodate your content. Please do not alter the background image.</a:t>
            </a:r>
          </a:p>
          <a:p>
            <a:r>
              <a:rPr lang="en-US" baseline="0" dirty="0" smtClean="0"/>
              <a:t>If you need assistance with this template, please contact the Office of University Communications at 559.278.8595.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B67CE-21F5-432D-9FED-D2DD7C89A76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229600" cy="114299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229600" cy="3429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rgbClr val="DD3B3B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1"/>
            <a:ext cx="6019800" cy="4800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5F84E2-B2B0-B844-8832-2A11625B7CF4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C1DB2-01AC-B441-9558-4E232BF15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599"/>
            <a:ext cx="8229600" cy="9144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36575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9906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1"/>
            <a:ext cx="51117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1"/>
            <a:ext cx="3008313" cy="3657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2BCB-CE5F-4D30-B380-9712AEBB3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229600" cy="3429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0C92BCB-CE5F-4D30-B380-9712AEBB36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20"/>
          <p:cNvSpPr txBox="1">
            <a:spLocks/>
          </p:cNvSpPr>
          <p:nvPr userDrawn="1"/>
        </p:nvSpPr>
        <p:spPr>
          <a:xfrm>
            <a:off x="457200" y="6324600"/>
            <a:ext cx="5257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Office of Research and Sponsored Programs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fslogo-sanserif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81001" y="347017"/>
            <a:ext cx="2971799" cy="6359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0000">
              <a:schemeClr val="bg1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0"/>
          <p:cNvSpPr txBox="1">
            <a:spLocks/>
          </p:cNvSpPr>
          <p:nvPr userDrawn="1"/>
        </p:nvSpPr>
        <p:spPr>
          <a:xfrm>
            <a:off x="457200" y="6324600"/>
            <a:ext cx="47244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California State University, Fresno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Department of ? (Edit in Master – Slide Master)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2743200"/>
          </a:xfrm>
        </p:spPr>
        <p:txBody>
          <a:bodyPr>
            <a:normAutofit/>
          </a:bodyPr>
          <a:lstStyle/>
          <a:p>
            <a:pPr algn="ctr"/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 BIOSKETCH</a:t>
            </a:r>
            <a:endParaRPr lang="en-US" sz="4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66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Nancy Myers Sims, Grants &amp; Contracts Development Specialist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6174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5943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55" y="94923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Statement</a:t>
            </a: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41731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Write in 1</a:t>
            </a:r>
            <a:r>
              <a:rPr lang="en-US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or 3</a:t>
            </a:r>
            <a:r>
              <a:rPr lang="en-US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person (I/The PI)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Begin by stating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goal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of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indent="-288925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State experience and qualifications that make you well-suited for your role in this specific project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54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Statement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534400" cy="34290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makes for a BAD Personal Statement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ctr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Failure to adequately link your expertise to the proposed project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Incorrectly explaining the project and its aims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Listing info included elsewhere in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biosketch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without providing elaboration or supporting info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Egotistical reference to yourself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Omitting your important contributions to the field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Letting someone else write your Personal Statement and submitting it without your review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Failure to be consistent with 1</a:t>
            </a:r>
            <a:r>
              <a:rPr lang="en-US" sz="2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and 3</a:t>
            </a:r>
            <a:r>
              <a:rPr lang="en-US" sz="2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person 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032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95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Statement</a:t>
            </a:r>
            <a:endParaRPr lang="en-US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286000"/>
            <a:ext cx="75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While the personal statement may not make a huge difference in your grant’s fundability, it could make </a:t>
            </a:r>
            <a:r>
              <a:rPr lang="en-US" sz="3600" dirty="0" smtClean="0"/>
              <a:t>a difference </a:t>
            </a:r>
            <a:r>
              <a:rPr lang="en-US" sz="3600" dirty="0"/>
              <a:t>if you’re close to the funding line and need just that extra bit to push you over into the black (that means funded) range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67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Problems in </a:t>
            </a:r>
            <a:r>
              <a:rPr lang="en-US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Biosketches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09800"/>
            <a:ext cx="8534400" cy="34290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Including Current &amp; Pending support instead of current (on-going) and completed support</a:t>
            </a: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Incomplete or incorrect data</a:t>
            </a: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Including % of effort on projects</a:t>
            </a: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budget amounts to projects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009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2743200"/>
          </a:xfrm>
        </p:spPr>
        <p:txBody>
          <a:bodyPr>
            <a:normAutofit/>
          </a:bodyPr>
          <a:lstStyle/>
          <a:p>
            <a:pPr algn="ctr"/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 BIOSKETCH</a:t>
            </a:r>
            <a:endParaRPr lang="en-US" sz="4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266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Biosketch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is a faculty member’s curriculum vitae presented in a specified format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5894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2743200"/>
          </a:xfrm>
        </p:spPr>
        <p:txBody>
          <a:bodyPr>
            <a:normAutofit/>
          </a:bodyPr>
          <a:lstStyle/>
          <a:p>
            <a:pPr algn="ctr"/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 BIOSKETCH</a:t>
            </a:r>
            <a:endParaRPr lang="en-US" sz="4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2667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ll Senior Personnel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Personnel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ignificant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Contributors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 people who play a substantive role in the project</a:t>
            </a:r>
          </a:p>
          <a:p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</p:txBody>
      </p:sp>
      <p:pic>
        <p:nvPicPr>
          <p:cNvPr id="1026" name="Picture 2" descr="C:\Users\nmyers\AppData\Local\Microsoft\Windows\Temporary Internet Files\Content.IE5\1H1PNNJI\MC9000787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572000"/>
            <a:ext cx="4419600" cy="1842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303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2743200"/>
          </a:xfrm>
        </p:spPr>
        <p:txBody>
          <a:bodyPr>
            <a:normAutofit/>
          </a:bodyPr>
          <a:lstStyle/>
          <a:p>
            <a:pPr algn="ctr"/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BIOSKETCHES</a:t>
            </a:r>
            <a:endParaRPr lang="en-US" sz="4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>
            <a:normAutofit fontScale="40000" lnSpcReduction="20000"/>
          </a:bodyPr>
          <a:lstStyle/>
          <a:p>
            <a:r>
              <a:rPr lang="en-US" sz="5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Biosketches</a:t>
            </a:r>
            <a:r>
              <a:rPr lang="en-US" sz="5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highlight key personnel and other significant contributors’ relevant experience and/or qualifications</a:t>
            </a:r>
          </a:p>
          <a:p>
            <a:endParaRPr lang="en-US" sz="5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Biosketches</a:t>
            </a:r>
            <a:r>
              <a:rPr lang="en-US" sz="5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demonstrate that the PI and staff have enough experience to execute the research plan</a:t>
            </a:r>
            <a:endParaRPr lang="en-US" sz="5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500" b="1" dirty="0" err="1">
                <a:latin typeface="Arial" panose="020B0604020202020204" pitchFamily="34" charset="0"/>
                <a:cs typeface="Arial" panose="020B0604020202020204" pitchFamily="34" charset="0"/>
              </a:rPr>
              <a:t>Biosketches</a:t>
            </a:r>
            <a:r>
              <a:rPr lang="en-US" sz="5500" b="1" dirty="0">
                <a:latin typeface="Arial" panose="020B0604020202020204" pitchFamily="34" charset="0"/>
                <a:cs typeface="Arial" panose="020B0604020202020204" pitchFamily="34" charset="0"/>
              </a:rPr>
              <a:t> are required for these people even if they show no specific effort on the project and aren’t being paid from the grant.</a:t>
            </a:r>
          </a:p>
          <a:p>
            <a:endParaRPr lang="en-US" sz="5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Biosketches</a:t>
            </a:r>
            <a:r>
              <a:rPr lang="en-US" sz="5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are specific to a proposed project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1791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70000"/>
              </a:lnSpc>
            </a:pP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SECTIONS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BIOSKETCH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  <a:endParaRPr lang="en-US" sz="3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Statement***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Positions and Honors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Selected Peer-Reviewed Publications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Support</a:t>
            </a:r>
          </a:p>
          <a:p>
            <a:pPr>
              <a:lnSpc>
                <a:spcPct val="170000"/>
              </a:lnSpc>
            </a:pPr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216" y="1295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Specifications for </a:t>
            </a:r>
            <a:r>
              <a:rPr lang="en-US" sz="4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Biosketch</a:t>
            </a: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012617"/>
            <a:ext cx="851418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Not to exceed four (4) pages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Header Info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Name, Position (at university, not on grant),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Commons username,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(beginning with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Bacc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 Statement – Very important.  Will review separately.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Positions and Honors – List in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chronological order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concluding with present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Selected Peer-reviewed Pubs – key word “selected.”  No more than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support – ongoing and completed research projects for past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393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osketch [Read-Only] - Microsoft Wor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2815"/>
            <a:ext cx="9144000" cy="38723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55626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The Header contains personal and educational information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492815"/>
            <a:ext cx="9144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Biosketch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Header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0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osketch [Read-Only] - Microsoft Wor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2815"/>
            <a:ext cx="9144000" cy="38723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55626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on the NIH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Biosketch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header should be consistent with information in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eRA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Commons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492815"/>
            <a:ext cx="9144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Biosketch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Header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7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95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Statement</a:t>
            </a:r>
            <a:endParaRPr 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2860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Tell a story of how your own background intersects with the project at hand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list publications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and achievements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again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narrative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List your strengths that aren’t apparent from pubs and educational sections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7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1694</TotalTime>
  <Words>629</Words>
  <Application>Microsoft Office PowerPoint</Application>
  <PresentationFormat>On-screen Show (4:3)</PresentationFormat>
  <Paragraphs>91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Office Theme</vt:lpstr>
      <vt:lpstr>  NIH BIOSKETCH</vt:lpstr>
      <vt:lpstr> NIH BIOSKETCH</vt:lpstr>
      <vt:lpstr> NIH BIOSKETCH</vt:lpstr>
      <vt:lpstr> About BIOSKETCHES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Personal Statement</vt:lpstr>
      <vt:lpstr> </vt:lpstr>
      <vt:lpstr>Common Problems in Biosketches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Fresno State Powerpoint Template</dc:title>
  <dc:creator>University Communications;Kevin Medeiros</dc:creator>
  <cp:lastModifiedBy>Nancy Myers Sims</cp:lastModifiedBy>
  <cp:revision>124</cp:revision>
  <cp:lastPrinted>2013-12-17T17:40:29Z</cp:lastPrinted>
  <dcterms:created xsi:type="dcterms:W3CDTF">2012-05-16T23:31:48Z</dcterms:created>
  <dcterms:modified xsi:type="dcterms:W3CDTF">2014-01-03T23:29:10Z</dcterms:modified>
</cp:coreProperties>
</file>